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77" r:id="rId11"/>
    <p:sldId id="278" r:id="rId12"/>
    <p:sldId id="266" r:id="rId13"/>
    <p:sldId id="267" r:id="rId14"/>
    <p:sldId id="279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9850"/>
  <p:notesSz cx="9144000" cy="51498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660" y="3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F1F8D-4885-4611-AB45-FECD766B3B37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30538" y="644525"/>
            <a:ext cx="3082925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2478088"/>
            <a:ext cx="7315200" cy="20288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0119299@gmail.com" TargetMode="External"/><Relationship Id="rId2" Type="http://schemas.openxmlformats.org/officeDocument/2006/relationships/hyperlink" Target="https://github.com/June22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18544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670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2"/>
              </a:rPr>
              <a:t>https://github.com/June222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1" y="3761638"/>
            <a:ext cx="1329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7" y="711834"/>
            <a:ext cx="44987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 smtClean="0">
                <a:latin typeface="Times New Roman"/>
                <a:cs typeface="Times New Roman"/>
              </a:rPr>
              <a:t>app</a:t>
            </a:r>
            <a:r>
              <a:rPr lang="en-US" sz="1800" spc="-20" dirty="0" smtClean="0">
                <a:latin typeface="Times New Roman"/>
                <a:cs typeface="Times New Roman"/>
              </a:rPr>
              <a:t> – </a:t>
            </a:r>
            <a:r>
              <a:rPr lang="en-US" altLang="ko-KR" sz="1800" spc="-20" dirty="0" smtClean="0">
                <a:latin typeface="Times New Roman"/>
                <a:cs typeface="Times New Roman"/>
              </a:rPr>
              <a:t>DATA Visualization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숫자를 부각시킴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지속적으로 감소하고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최근 급증함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원인을 </a:t>
            </a:r>
            <a:endParaRPr lang="en-US" altLang="ko-KR" sz="1000" dirty="0" smtClean="0"/>
          </a:p>
          <a:p>
            <a:r>
              <a:rPr lang="ko-KR" altLang="en-US" sz="1000" dirty="0"/>
              <a:t>빨</a:t>
            </a:r>
            <a:r>
              <a:rPr lang="ko-KR" altLang="en-US" sz="1000" dirty="0" smtClean="0"/>
              <a:t>리 인지하여 대비할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450654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0089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rgbClr val="4471C4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63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15" dirty="0">
                <a:latin typeface="Times New Roman"/>
                <a:cs typeface="Times New Roman"/>
              </a:rPr>
              <a:t>d</a:t>
            </a:r>
            <a:r>
              <a:rPr sz="1800" spc="-20" dirty="0">
                <a:latin typeface="Times New Roman"/>
                <a:cs typeface="Times New Roman"/>
              </a:rPr>
              <a:t>i</a:t>
            </a:r>
            <a:r>
              <a:rPr sz="1800" spc="-35" dirty="0">
                <a:latin typeface="Times New Roman"/>
                <a:cs typeface="Times New Roman"/>
              </a:rPr>
              <a:t>c</a:t>
            </a:r>
            <a:r>
              <a:rPr sz="1800" spc="-20" dirty="0">
                <a:latin typeface="Times New Roman"/>
                <a:cs typeface="Times New Roman"/>
              </a:rPr>
              <a:t>ti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n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555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Check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number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96976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rgbClr val="0070C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rgbClr val="4471C4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rgbClr val="4471C4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9328" y="498805"/>
            <a:ext cx="138239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Times New Roman"/>
                <a:cs typeface="Times New Roman"/>
              </a:rPr>
              <a:t>About</a:t>
            </a:r>
            <a:r>
              <a:rPr sz="2500" spc="-80" dirty="0">
                <a:latin typeface="Times New Roman"/>
                <a:cs typeface="Times New Roman"/>
              </a:rPr>
              <a:t> </a:t>
            </a:r>
            <a:r>
              <a:rPr sz="2500" spc="-40" dirty="0">
                <a:latin typeface="Times New Roman"/>
                <a:cs typeface="Times New Roman"/>
              </a:rPr>
              <a:t>Me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9351" y="1186005"/>
            <a:ext cx="3556000" cy="2960939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350" spc="-5" dirty="0" smtClean="0">
                <a:latin typeface="Times New Roman"/>
                <a:cs typeface="Times New Roman"/>
              </a:rPr>
              <a:t>저는 알고리즘을 개발하고 최적화하는 것을 즐기는 개발자입니다</a:t>
            </a:r>
            <a:r>
              <a:rPr lang="en-US" altLang="ko-KR" sz="1350" spc="-5" dirty="0" smtClean="0">
                <a:latin typeface="Times New Roman"/>
                <a:cs typeface="Times New Roman"/>
              </a:rPr>
              <a:t>.</a:t>
            </a:r>
            <a:endParaRPr lang="en-US" sz="135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350" dirty="0" smtClean="0">
                <a:latin typeface="Times New Roman"/>
                <a:cs typeface="Times New Roman"/>
              </a:rPr>
              <a:t>저는 항상 </a:t>
            </a:r>
            <a:r>
              <a:rPr lang="en-US" altLang="ko-KR" sz="1350" dirty="0" smtClean="0">
                <a:latin typeface="Times New Roman"/>
                <a:cs typeface="Times New Roman"/>
              </a:rPr>
              <a:t>‘</a:t>
            </a:r>
            <a:r>
              <a:rPr lang="ko-KR" altLang="en-US" sz="1350" dirty="0" smtClean="0">
                <a:latin typeface="Times New Roman"/>
                <a:cs typeface="Times New Roman"/>
              </a:rPr>
              <a:t>왜</a:t>
            </a:r>
            <a:r>
              <a:rPr lang="en-US" altLang="ko-KR" sz="1350" dirty="0" smtClean="0">
                <a:latin typeface="Times New Roman"/>
                <a:cs typeface="Times New Roman"/>
              </a:rPr>
              <a:t>’ </a:t>
            </a:r>
            <a:r>
              <a:rPr lang="ko-KR" altLang="en-US" sz="1350" dirty="0" smtClean="0">
                <a:latin typeface="Times New Roman"/>
                <a:cs typeface="Times New Roman"/>
              </a:rPr>
              <a:t>라는 질문을 합니다</a:t>
            </a:r>
            <a:r>
              <a:rPr lang="en-US" altLang="ko-KR" sz="1350" dirty="0" smtClean="0">
                <a:latin typeface="Times New Roman"/>
                <a:cs typeface="Times New Roman"/>
              </a:rPr>
              <a:t>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1350" spc="-20" dirty="0" smtClean="0">
                <a:latin typeface="Times New Roman"/>
                <a:cs typeface="Times New Roman"/>
              </a:rPr>
              <a:t>저는 활동적이며 사람들과 교류하고 커뮤니케이션하는 것을 즐기는 사람입니다</a:t>
            </a:r>
            <a:r>
              <a:rPr lang="en-US" altLang="ko-KR" sz="1350" spc="-20" dirty="0" smtClean="0">
                <a:latin typeface="Times New Roman"/>
                <a:cs typeface="Times New Roman"/>
              </a:rPr>
              <a:t>.</a:t>
            </a:r>
            <a:endParaRPr lang="en-US" sz="135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8300"/>
              </a:lnSpc>
              <a:spcBef>
                <a:spcPts val="1080"/>
              </a:spcBef>
            </a:pPr>
            <a:r>
              <a:rPr lang="ko-KR" altLang="en-US" sz="1350" spc="-5" dirty="0" smtClean="0">
                <a:latin typeface="Times New Roman"/>
                <a:cs typeface="Times New Roman"/>
              </a:rPr>
              <a:t>저는 다양한 시각을 통해 문제를 바라보며 효율적으로 문제를 해결하고자 합니다</a:t>
            </a:r>
            <a:r>
              <a:rPr lang="en-US" altLang="ko-KR" sz="1350" spc="-5" dirty="0" smtClean="0">
                <a:latin typeface="Times New Roman"/>
                <a:cs typeface="Times New Roman"/>
              </a:rPr>
              <a:t>.</a:t>
            </a:r>
          </a:p>
          <a:p>
            <a:pPr marL="12700" marR="5080">
              <a:lnSpc>
                <a:spcPct val="108300"/>
              </a:lnSpc>
              <a:spcBef>
                <a:spcPts val="1080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1100" b="1" spc="-10" dirty="0" smtClean="0">
                <a:latin typeface="Times New Roman"/>
                <a:cs typeface="Times New Roman"/>
              </a:rPr>
              <a:t>흥미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b="1" spc="-10" dirty="0">
                <a:latin typeface="Times New Roman"/>
                <a:cs typeface="Times New Roman"/>
              </a:rPr>
              <a:t>#Algorithm</a:t>
            </a:r>
            <a:r>
              <a:rPr sz="1100" b="1" spc="30" dirty="0">
                <a:latin typeface="Times New Roman"/>
                <a:cs typeface="Times New Roman"/>
              </a:rPr>
              <a:t> </a:t>
            </a:r>
            <a:r>
              <a:rPr sz="1100" b="1" spc="-15" dirty="0">
                <a:latin typeface="Times New Roman"/>
                <a:cs typeface="Times New Roman"/>
              </a:rPr>
              <a:t>#Optimization</a:t>
            </a:r>
            <a:r>
              <a:rPr sz="1100" b="1" spc="80" dirty="0">
                <a:latin typeface="Times New Roman"/>
                <a:cs typeface="Times New Roman"/>
              </a:rPr>
              <a:t> </a:t>
            </a:r>
            <a:r>
              <a:rPr sz="1100" b="1" spc="-15" dirty="0">
                <a:latin typeface="Times New Roman"/>
                <a:cs typeface="Times New Roman"/>
              </a:rPr>
              <a:t>#Platform</a:t>
            </a:r>
            <a:r>
              <a:rPr sz="1100" b="1" spc="110" dirty="0">
                <a:latin typeface="Times New Roman"/>
                <a:cs typeface="Times New Roman"/>
              </a:rPr>
              <a:t> </a:t>
            </a:r>
            <a:r>
              <a:rPr sz="1100" b="1" spc="-15" dirty="0">
                <a:latin typeface="Times New Roman"/>
                <a:cs typeface="Times New Roman"/>
              </a:rPr>
              <a:t>#FullStack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100" b="1" spc="-15" dirty="0">
                <a:latin typeface="Times New Roman"/>
                <a:cs typeface="Times New Roman"/>
              </a:rPr>
              <a:t>#HelpingOther</a:t>
            </a:r>
            <a:endParaRPr sz="11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7319" y="1152143"/>
            <a:ext cx="2139696" cy="31394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</a:t>
            </a:r>
            <a:r>
              <a:rPr lang="en-US" sz="1000" spc="-60" dirty="0" smtClean="0">
                <a:latin typeface="Times New Roman"/>
                <a:cs typeface="Times New Roman"/>
              </a:rPr>
              <a:t>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048000" y="593725"/>
            <a:ext cx="4139322" cy="4419600"/>
            <a:chOff x="4242678" y="593725"/>
            <a:chExt cx="4139322" cy="44196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678" y="711834"/>
              <a:ext cx="4063122" cy="430149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7391400" y="593725"/>
              <a:ext cx="9906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600" y="593725"/>
            <a:ext cx="2251399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29349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97455" cy="1307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Feature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introduction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Ability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to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display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obstacles</a:t>
            </a:r>
            <a:r>
              <a:rPr sz="1000" spc="3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on</a:t>
            </a:r>
            <a:r>
              <a:rPr sz="1000" spc="5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the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LCD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in</a:t>
            </a:r>
            <a:r>
              <a:rPr sz="1000" spc="5" dirty="0">
                <a:latin typeface="Times New Roman"/>
                <a:cs typeface="Times New Roman"/>
              </a:rPr>
              <a:t> real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-15" dirty="0">
                <a:latin typeface="Times New Roman"/>
                <a:cs typeface="Times New Roman"/>
              </a:rPr>
              <a:t>time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>
              <a:latin typeface="Times New Roman"/>
              <a:cs typeface="Times New Roman"/>
            </a:endParaRPr>
          </a:p>
          <a:p>
            <a:pPr marL="12700" marR="7620" algn="just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A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sensor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that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detects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obstacles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displays </a:t>
            </a:r>
            <a:r>
              <a:rPr sz="1000" spc="-23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obstacles </a:t>
            </a:r>
            <a:r>
              <a:rPr sz="1000" spc="-25" dirty="0">
                <a:latin typeface="Times New Roman"/>
                <a:cs typeface="Times New Roman"/>
              </a:rPr>
              <a:t>on </a:t>
            </a:r>
            <a:r>
              <a:rPr sz="1000" dirty="0">
                <a:latin typeface="Times New Roman"/>
                <a:cs typeface="Times New Roman"/>
              </a:rPr>
              <a:t>the </a:t>
            </a:r>
            <a:r>
              <a:rPr sz="1000" spc="-5" dirty="0">
                <a:latin typeface="Times New Roman"/>
                <a:cs typeface="Times New Roman"/>
              </a:rPr>
              <a:t>LCD </a:t>
            </a:r>
            <a:r>
              <a:rPr sz="1000" spc="-10" dirty="0">
                <a:latin typeface="Times New Roman"/>
                <a:cs typeface="Times New Roman"/>
              </a:rPr>
              <a:t>in </a:t>
            </a:r>
            <a:r>
              <a:rPr sz="1000" spc="5" dirty="0">
                <a:latin typeface="Times New Roman"/>
                <a:cs typeface="Times New Roman"/>
              </a:rPr>
              <a:t>real </a:t>
            </a:r>
            <a:r>
              <a:rPr sz="1000" dirty="0">
                <a:latin typeface="Times New Roman"/>
                <a:cs typeface="Times New Roman"/>
              </a:rPr>
              <a:t>time </a:t>
            </a:r>
            <a:r>
              <a:rPr sz="1000" spc="-10" dirty="0">
                <a:latin typeface="Times New Roman"/>
                <a:cs typeface="Times New Roman"/>
              </a:rPr>
              <a:t>based on </a:t>
            </a:r>
            <a:r>
              <a:rPr sz="1000" dirty="0">
                <a:latin typeface="Times New Roman"/>
                <a:cs typeface="Times New Roman"/>
              </a:rPr>
              <a:t>the 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current</a:t>
            </a:r>
            <a:r>
              <a:rPr sz="1000" spc="-12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location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and</a:t>
            </a:r>
            <a:r>
              <a:rPr sz="1000" spc="-8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rotation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direction.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1103" y="3093719"/>
            <a:ext cx="1219200" cy="18013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5271" y="786382"/>
            <a:ext cx="3209544" cy="42824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5223" y="1088135"/>
            <a:ext cx="1210055" cy="18074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48911" y="1088135"/>
            <a:ext cx="1219200" cy="17983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32176" y="3093719"/>
            <a:ext cx="1210055" cy="180136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40284" y="668782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7278" y="668782"/>
            <a:ext cx="2267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Obstacle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Visualization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1880" y="2559176"/>
            <a:ext cx="427545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200" spc="-15" dirty="0" smtClean="0">
                <a:latin typeface="Times New Roman"/>
                <a:cs typeface="Times New Roman"/>
              </a:rPr>
              <a:t>“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”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을 </a:t>
            </a:r>
            <a:endParaRPr lang="en-US" altLang="ko-KR" sz="1200" spc="-1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목표로 진행된 프로젝트</a:t>
            </a:r>
            <a:endParaRPr lang="en-US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57242" y="2486760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Times New Roman"/>
                <a:cs typeface="Times New Roman"/>
              </a:rPr>
              <a:t>About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project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이미지에서 불량인 부분을 찾아내는 서비스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6055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072423"/>
              </p:ext>
            </p:extLst>
          </p:nvPr>
        </p:nvGraphicFramePr>
        <p:xfrm>
          <a:off x="4266501" y="974725"/>
          <a:ext cx="4507865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sz="1050" spc="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를 제외한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 dirty="0">
                        <a:latin typeface="+mj-lt"/>
                        <a:cs typeface="Times New Roman"/>
                      </a:endParaRPr>
                    </a:p>
                    <a:p>
                      <a:pPr marL="86995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데이터의 불균형을 해결하는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모델을 개발하고 </a:t>
                      </a:r>
                      <a:endParaRPr lang="en-US" altLang="ko-KR" sz="1050" spc="-10" dirty="0" smtClean="0">
                        <a:solidFill>
                          <a:srgbClr val="4471C4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이미지 데이터를 저장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l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rgbClr val="4471C4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l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의 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로 전송 및 저장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+mj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+mj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BE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개발과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AWS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DB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buAutoNum type="arabicParenR" startAt="3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모델의 성능을 위한 이미지 전처리 </a:t>
                      </a:r>
                      <a:r>
                        <a:rPr lang="en-US" altLang="ko-KR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rgbClr val="4471C4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buAutoNum type="arabicParenR" startAt="3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AWS </a:t>
                      </a:r>
                      <a:r>
                        <a:rPr lang="en-US" altLang="ko-KR" sz="1050" spc="-10" dirty="0" err="1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elasticbeanstalk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을 이용한</a:t>
                      </a:r>
                      <a:r>
                        <a:rPr 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CI/CD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구축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ti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b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557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Arial"/>
                <a:cs typeface="Arial"/>
              </a:rPr>
              <a:t>Introduce</a:t>
            </a:r>
            <a:r>
              <a:rPr sz="1600" b="1" spc="-10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8" y="1736725"/>
            <a:ext cx="4093574" cy="26209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3" y="2190369"/>
            <a:ext cx="3575813" cy="14747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이미지 촬영 및 전처리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REST API</a:t>
            </a:r>
            <a:r>
              <a:rPr lang="ko-KR" altLang="en-US" sz="1000" dirty="0">
                <a:latin typeface="Times New Roman"/>
                <a:cs typeface="Times New Roman"/>
              </a:rPr>
              <a:t>를</a:t>
            </a:r>
            <a:r>
              <a:rPr lang="ko-KR" altLang="en-US" sz="1000" dirty="0" smtClean="0">
                <a:latin typeface="Times New Roman"/>
                <a:cs typeface="Times New Roman"/>
              </a:rPr>
              <a:t> 이용해서 모델로 이미지를 송신</a:t>
            </a:r>
            <a:r>
              <a:rPr lang="en-US" altLang="ko-KR" sz="100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dirty="0" smtClean="0">
                <a:latin typeface="Times New Roman"/>
                <a:cs typeface="Times New Roman"/>
              </a:rPr>
              <a:t>결과를 수신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AI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모델에 촬영된 이미지를 입력하기 전에 최적의 효과를 내기 위해 불필요한 부분을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삭제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000" spc="-10" dirty="0" smtClean="0">
                <a:latin typeface="Times New Roman"/>
                <a:cs typeface="Times New Roman"/>
              </a:rPr>
              <a:t>-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팀원이 개발한 모델로 이미지를 보내기 위해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Flask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전송한 뒤 결과 이미지를 수신함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751" y="835659"/>
            <a:ext cx="1876425" cy="40410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475" y="835659"/>
            <a:ext cx="1922619" cy="40407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109" y="1355725"/>
            <a:ext cx="3645916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결과 이미지를 다운로드 가능한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바꾸어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에 저장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5" dirty="0" err="1" smtClean="0">
                <a:latin typeface="Times New Roman"/>
                <a:cs typeface="Times New Roman"/>
              </a:rPr>
              <a:t>MySql</a:t>
            </a:r>
            <a:r>
              <a:rPr lang="en-US" sz="1000" spc="-5" dirty="0" smtClean="0">
                <a:latin typeface="Times New Roman"/>
                <a:cs typeface="Times New Roman"/>
              </a:rPr>
              <a:t> 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에는 이미지 파일이 최대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1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개 밖에 저장되지 않는 조건이 있어 하나의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원본 이미지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결과 이미지를 저장할 수가 없었음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 </a:t>
            </a: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이를 해결하기 위해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를 활용하여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이미지를 다운로드 가능한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url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형태로 바꿈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158" y="778625"/>
            <a:ext cx="1937935" cy="4072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26" y="778625"/>
            <a:ext cx="1894244" cy="40729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23" y="2971880"/>
            <a:ext cx="3906419" cy="18796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534" y="1127125"/>
            <a:ext cx="3765038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35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촬영 및 편집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부터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</a:t>
            </a:r>
            <a:r>
              <a:rPr lang="en-US" sz="1000" spc="-5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결과를 저장하는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모든 과정을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 자동화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lang="en-US" altLang="ko-KR" sz="1200" b="1" spc="-5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전송하여 받은 다운로드 가능한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을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EC2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배포된 서버로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맞춰 전송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맞는 데이터는 연동된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RDS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로 변환되어 저장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저장 혹은 실패의 결과를 전송하여 사용자가 저장 상태를 확인  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296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2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85" dirty="0" smtClean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Spring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lang="en-US" sz="1800" spc="-80" dirty="0" smtClean="0">
                <a:latin typeface="Times New Roman"/>
                <a:cs typeface="Times New Roman"/>
              </a:rPr>
              <a:t>b</a:t>
            </a:r>
            <a:r>
              <a:rPr sz="1800" spc="-15" dirty="0" smtClean="0">
                <a:latin typeface="Times New Roman"/>
                <a:cs typeface="Times New Roman"/>
              </a:rPr>
              <a:t>oot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10" y="857801"/>
            <a:ext cx="1833307" cy="4072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2" y="2558079"/>
            <a:ext cx="4121354" cy="25531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019" y="857801"/>
            <a:ext cx="1894244" cy="40729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283" y="2190369"/>
            <a:ext cx="3645915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>
              <a:spcBef>
                <a:spcPts val="5"/>
              </a:spcBef>
              <a:buFontTx/>
              <a:buChar char="-"/>
            </a:pPr>
            <a:r>
              <a:rPr lang="ko-KR" altLang="en-US" sz="1000" spc="155" dirty="0" smtClean="0">
                <a:latin typeface="Times New Roman"/>
                <a:cs typeface="Times New Roman"/>
              </a:rPr>
              <a:t>원본 이미지와 결과 이미지를 공장 관리자에게 제공</a:t>
            </a: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필터를 설정으로 조건 선택 가능</a:t>
            </a: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데이터 시각화</a:t>
            </a:r>
            <a:endParaRPr lang="en-US" altLang="ko-KR" sz="1000" dirty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5" dirty="0" smtClean="0">
                <a:latin typeface="Times New Roman"/>
                <a:cs typeface="Times New Roman"/>
              </a:rPr>
              <a:t>상세 설명</a:t>
            </a:r>
            <a:endParaRPr sz="11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 </a:t>
            </a:r>
            <a:r>
              <a:rPr lang="en-US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결함이 있는 것으로 판명된 이미지는 필터로 거를 수 있음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 </a:t>
            </a:r>
            <a:r>
              <a:rPr lang="ko-KR" altLang="en-US" sz="1000" dirty="0" smtClean="0">
                <a:latin typeface="Times New Roman"/>
                <a:cs typeface="Times New Roman"/>
              </a:rPr>
              <a:t>원본 이미지와 결함 이미지를 비교하기 쉽게 </a:t>
            </a:r>
            <a:r>
              <a:rPr lang="en-US" altLang="ko-KR" sz="1000" dirty="0" smtClean="0">
                <a:latin typeface="Times New Roman"/>
                <a:cs typeface="Times New Roman"/>
              </a:rPr>
              <a:t>UI</a:t>
            </a:r>
            <a:r>
              <a:rPr lang="ko-KR" altLang="en-US" sz="1000" dirty="0" smtClean="0">
                <a:latin typeface="Times New Roman"/>
                <a:cs typeface="Times New Roman"/>
              </a:rPr>
              <a:t>를 구성함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11834"/>
            <a:ext cx="2971800" cy="42144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</TotalTime>
  <Words>1142</Words>
  <Application>Microsoft Office PowerPoint</Application>
  <PresentationFormat>사용자 지정</PresentationFormat>
  <Paragraphs>249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About Me</vt:lpstr>
      <vt:lpstr>PORTFOLIO  CONTENTS</vt:lpstr>
      <vt:lpstr>Smart Factory</vt:lpstr>
      <vt:lpstr>Project 01.</vt:lpstr>
      <vt:lpstr>Project 01.</vt:lpstr>
      <vt:lpstr>Project 01.</vt:lpstr>
      <vt:lpstr>Project 01.</vt:lpstr>
      <vt:lpstr>Project 01.</vt:lpstr>
      <vt:lpstr>Project 01.</vt:lpstr>
      <vt:lpstr>Project 01.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56</cp:revision>
  <dcterms:created xsi:type="dcterms:W3CDTF">2024-07-30T05:28:41Z</dcterms:created>
  <dcterms:modified xsi:type="dcterms:W3CDTF">2024-07-30T10:45:55Z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